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5" r:id="rId10"/>
    <p:sldId id="266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7260A-C5D8-4CBE-B4CA-944077A7F84C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3C944-BEF3-4739-B96E-B73D9C49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3C944-BEF3-4739-B96E-B73D9C4975B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73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3C944-BEF3-4739-B96E-B73D9C4975B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96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EE5DE5-A9DB-42C8-9FA2-9731FB154801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2EFD7B5-C211-4394-951B-604D9AA638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3"/>
            <a:ext cx="845820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dirty="0"/>
              <a:t/>
            </a:r>
            <a:br>
              <a:rPr lang="kk-KZ" sz="3600" dirty="0"/>
            </a:br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/>
              <a:t/>
            </a:r>
            <a:br>
              <a:rPr lang="kk-KZ" sz="3600" dirty="0"/>
            </a:br>
            <a:r>
              <a:rPr lang="en-US" sz="3600" dirty="0" smtClean="0"/>
              <a:t>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Вариациялық сериялардың құрлысы.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Sturgess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формуласы.Сабаққа бөлу.Вариациялық сериялардың графикалық көрінісі.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437112"/>
            <a:ext cx="3960440" cy="2232248"/>
          </a:xfrm>
        </p:spPr>
        <p:txBody>
          <a:bodyPr>
            <a:noAutofit/>
          </a:bodyPr>
          <a:lstStyle/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ТАУ\Desktop\KTUHmpMpb_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0"/>
            <a:ext cx="1872208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55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507288" cy="5089752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қолданылмайды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аңғаруға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қатарлармен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вариация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делінеді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қабылдамауы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сұрыптық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79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395536" y="1478746"/>
            <a:ext cx="8229600" cy="432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Стэрджесс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к =1 + 3,322∙1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вариация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есептелінеді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xmin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сүрыптық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151483" y="2996952"/>
            <a:ext cx="8893176" cy="52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endParaRPr lang="kk-KZ" sz="28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kk-KZ" sz="28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sz="2800" smtClean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9567" y="3205534"/>
            <a:ext cx="2331076" cy="87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35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графигі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49424"/>
            <a:ext cx="4464496" cy="4059896"/>
          </a:xfrm>
        </p:spPr>
        <p:txBody>
          <a:bodyPr>
            <a:normAutofit fontScale="47500" lnSpcReduction="2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графигін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тұрғызады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координаттар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тұрғызылады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абсцисса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вариация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ордината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жиілікті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жиілгішті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отырғызады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жиілігіне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келетіндей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белгіге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абсцисса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бұрышты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тікбұрышты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сызықтарының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төбелерін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көпбұрыш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алынады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Оны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үлестірімділік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кеңісі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(полигон распределения)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атайды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төбелерді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қосқан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сызықтарды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вариация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қисығы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вариация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жиілігінің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үлестірімділік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қисығы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дейді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pic>
        <p:nvPicPr>
          <p:cNvPr id="2050" name="Picture 2" descr="https://arhivurokov.ru/multiurok/html/2017/02/12/s_58a0111aa56e6/558084_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92896"/>
            <a:ext cx="352839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724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066800"/>
          </a:xfrm>
        </p:spPr>
        <p:txBody>
          <a:bodyPr/>
          <a:lstStyle/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Пайдаланылған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әдебиеттер: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Ə.Н.Шыныбеков.Ықтималдықтар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теориясы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математикалық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статистика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элементтері.Оқу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Алматы:Экономика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2008.-236 б.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2. Лукьянова Е.А. Медицинская статистика.- М.: Изд. РУДН, 2002.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3. Медик В.А.,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Токмачев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М.С.,Фишман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Б.Б.Статистика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медицине и биологии. М.: Медицина, 2000.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4. И.В. Павлушков и др. Основы высшей математики и математической статистики. (учебник для медицинских фармацевтических вузов) М., «ГЭОТАР - МЕД»; 2008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794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066800"/>
          </a:xfrm>
        </p:spPr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</a:rPr>
              <a:t> Жоспар: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</a:t>
            </a:r>
            <a:r>
              <a:rPr lang="kk-KZ" b="1" dirty="0" smtClean="0"/>
              <a:t>. Кіріспе</a:t>
            </a:r>
            <a:endParaRPr lang="ru-RU" b="1" dirty="0"/>
          </a:p>
          <a:p>
            <a:r>
              <a:rPr lang="en-US" b="1" dirty="0" smtClean="0"/>
              <a:t>II </a:t>
            </a:r>
            <a:r>
              <a:rPr lang="kk-KZ" b="1" dirty="0" smtClean="0"/>
              <a:t> Негізгі бөлім</a:t>
            </a:r>
          </a:p>
          <a:p>
            <a:r>
              <a:rPr lang="kk-KZ" dirty="0" smtClean="0"/>
              <a:t>Вариациялық катар.</a:t>
            </a:r>
          </a:p>
          <a:p>
            <a:r>
              <a:rPr lang="kk-KZ" dirty="0" smtClean="0"/>
              <a:t>Сабаққа бөлу.</a:t>
            </a:r>
          </a:p>
          <a:p>
            <a:r>
              <a:rPr lang="kk-KZ" dirty="0" smtClean="0"/>
              <a:t>Вариациялық сериялардың графикалық көрінісі.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III</a:t>
            </a:r>
            <a:r>
              <a:rPr lang="kk-KZ" b="1" dirty="0">
                <a:solidFill>
                  <a:schemeClr val="tx1"/>
                </a:solidFill>
              </a:rPr>
              <a:t> </a:t>
            </a:r>
            <a:r>
              <a:rPr lang="kk-KZ" b="1" dirty="0" smtClean="0">
                <a:solidFill>
                  <a:schemeClr val="tx1"/>
                </a:solidFill>
              </a:rPr>
              <a:t>Қорытынды.</a:t>
            </a:r>
          </a:p>
          <a:p>
            <a:pPr lvl="1"/>
            <a:r>
              <a:rPr lang="kk-KZ" b="1" dirty="0" smtClean="0">
                <a:solidFill>
                  <a:schemeClr val="tx1"/>
                </a:solidFill>
              </a:rPr>
              <a:t>Пайдаланылған әдебиеттер: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22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</a:t>
            </a: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 smtClean="0">
                <a:solidFill>
                  <a:schemeClr val="tx1"/>
                </a:solidFill>
              </a:rPr>
              <a:t>.К</a:t>
            </a:r>
            <a:r>
              <a:rPr lang="kk-KZ" b="1" dirty="0" smtClean="0">
                <a:solidFill>
                  <a:schemeClr val="tx1"/>
                </a:solidFill>
              </a:rPr>
              <a:t>іріспе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138" y="2060848"/>
            <a:ext cx="8213318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Статистика-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мағынада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қоғамның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құбылыстарының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сапалық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айқындау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құбылыстарға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жүргізілетін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сандық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Статистика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жекелеген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бірліктерді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бірліктердің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жиынтығын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пайдаланылады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Биометрияның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негізін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1889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ғалымы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Гальтон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Дарвиннің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немере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інісі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қалаған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Варияциалық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статистика»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«биометрия»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терминінің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синонимі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терминді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ғылымға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1899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Дункер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енгізген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тұқымқулаушылық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өзгергіштіктің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сұрақтары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қызықтырған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адамға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зерттеулер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жүргізді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Көбінесе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құрылысындағы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сандық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белгілерді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зерттеді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криминалистиканың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негізін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қалаушы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санаған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Өйткені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қылмыскерлердің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ұқсастықтарына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жүргізген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Белгілердің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сандық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көрсеткіші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варианта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х – пен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белгіленеді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41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435280" cy="432511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Вариация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жиынтықтың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бірліктерінің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аутқуы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әртүрлілігі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өзгерілуі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зерттелетін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жиынтықтың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мезеттегі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құбылмалылығын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өзгермелі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белгілердің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Статистикалық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модельдерді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68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өлшемі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белгінің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ауытқушылығын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абсолюттік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көрсеткіштерді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Вариацияның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абсолюттік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көрсеткіштеріне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ауқымы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оташа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ауытқу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дисперсия, орта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квадраттық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ауытқу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Вариацияның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көрсеткіштеріне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осцилляция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коэффиценті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вариацияның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сызықты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коэффиценті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вариация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коэффиценті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Жиынтықтағы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варианталарды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қатарлар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қатардағы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вариантаны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мода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варианта медиана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Мода 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медиана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белгілерімен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белгіленед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066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91264" cy="43251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зерттелетін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сандық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мелшерлерін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жоғарылату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темендету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ретімен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орналастыру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статистикалық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жиынтықтың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белгілерінің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түріндегі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орта шаманы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есептегенде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пайдаланылады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Вариациялық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қатардың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құрылымдық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сипаттамасына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 мода, медиана, децили, квартили, перцентили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Мода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зерттелетін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жиынтықта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басқаларына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вариантаны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Дискреттік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қатарда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мода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белгіні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0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5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сұранысқа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размерін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Интервалды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вариацияның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есептеу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модальді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интервалды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модальді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шамасының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Медиана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тәртіппен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өсуі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азаюы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реттелген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варианттарының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орташасы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ортасынан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Медиананы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реттелген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реттелген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медианасы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шамасын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00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594203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1792288"/>
            <a:ext cx="8355066" cy="466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05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lnSpcReduction="1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катардың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статистикада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тәжірибеде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қолданылмайды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кадамы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Мүндай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белгінің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аңғаруға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қатарлармен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салыстыруға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316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193</TotalTime>
  <Words>726</Words>
  <Application>Microsoft Office PowerPoint</Application>
  <PresentationFormat>Экран (4:3)</PresentationFormat>
  <Paragraphs>44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Georgia</vt:lpstr>
      <vt:lpstr>Times New Roman</vt:lpstr>
      <vt:lpstr>Trebuchet MS</vt:lpstr>
      <vt:lpstr>Wingdings 2</vt:lpstr>
      <vt:lpstr>Городская</vt:lpstr>
      <vt:lpstr>    Вариациялық сериялардың құрлысы.Sturgess формуласы.Сабаққа бөлу.Вариациялық сериялардың графикалық көрінісі.</vt:lpstr>
      <vt:lpstr> Жоспар:</vt:lpstr>
      <vt:lpstr>  I.Кіріспе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Вариациялық қатардың графигі </vt:lpstr>
      <vt:lpstr>Пайдаланылған әдебиеттер: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Вариациялық сериялардың құрлысы.Sturgess формуласы.Сабаққа бөлу.Вариациялық сериялардың графикалық көрінісі.</dc:title>
  <dc:creator>ТАУ</dc:creator>
  <cp:lastModifiedBy>Уалиева Алия</cp:lastModifiedBy>
  <cp:revision>17</cp:revision>
  <dcterms:created xsi:type="dcterms:W3CDTF">2018-09-11T13:06:53Z</dcterms:created>
  <dcterms:modified xsi:type="dcterms:W3CDTF">2020-01-15T07:16:46Z</dcterms:modified>
</cp:coreProperties>
</file>